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60" r:id="rId5"/>
    <p:sldId id="27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48681"/>
            <a:ext cx="597535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6016" y="35730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Программа рассчитана на </a:t>
            </a:r>
            <a:r>
              <a:rPr lang="ru-RU" dirty="0" smtClean="0"/>
              <a:t>3 </a:t>
            </a:r>
            <a:r>
              <a:rPr lang="ru-RU" dirty="0"/>
              <a:t>учебных года:  </a:t>
            </a:r>
            <a:r>
              <a:rPr lang="ru-RU" dirty="0" smtClean="0"/>
              <a:t>средняя группа, старшая </a:t>
            </a:r>
            <a:r>
              <a:rPr lang="ru-RU" dirty="0"/>
              <a:t>группа, подготовительная к школе группа.</a:t>
            </a:r>
          </a:p>
        </p:txBody>
      </p:sp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3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2708920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 smtClean="0"/>
              <a:t>Кабирова</a:t>
            </a:r>
            <a:r>
              <a:rPr lang="ru-RU" dirty="0" smtClean="0"/>
              <a:t> Эльвира </a:t>
            </a:r>
            <a:r>
              <a:rPr lang="ru-RU" dirty="0" err="1" smtClean="0"/>
              <a:t>Джамильевна</a:t>
            </a:r>
            <a:r>
              <a:rPr lang="ru-RU" dirty="0" smtClean="0"/>
              <a:t>, учитель-логопед высшей квалификационной </a:t>
            </a:r>
            <a:r>
              <a:rPr lang="ru-RU" dirty="0" smtClean="0"/>
              <a:t>категории</a:t>
            </a:r>
          </a:p>
          <a:p>
            <a:pPr algn="just"/>
            <a:r>
              <a:rPr lang="ru-RU" dirty="0" err="1" smtClean="0"/>
              <a:t>Зарипова</a:t>
            </a:r>
            <a:r>
              <a:rPr lang="ru-RU" dirty="0" smtClean="0"/>
              <a:t> Ирина Николаевна, учитель-логопед высшей квалификационной категории.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43135"/>
            <a:ext cx="5003899" cy="108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764704"/>
            <a:ext cx="864096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связи со вступлением в силу Федерального государственного образовательного стандарта, одной из задач которого является преемственность основных образовательных программ дошкольного и начального общего образования. Одним из приоритетных направлений деятельности дошкольного учреждения выступает формирование навыков учебной деятельности у воспитанников.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Calibri"/>
                <a:cs typeface="Times New Roman"/>
              </a:rPr>
              <a:t>Под готовностью ребёнка к первому классу подразумеваются следующие характеристики: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способность решать проблему, возникшую здесь и сейчас;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открытость новым знаниям;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-определять пути достижения намеченного;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обладать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самоорганизованностью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34069"/>
            <a:ext cx="8424936" cy="1664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Новизна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 программы 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– развивающее обучение, построение работы в соответствие с конкретным педагогическим замыслом, интеграция разнообразных видов детской деятельности, творческая организация образовательной деятельности ребёнка, использование информационно – коммуникативных технологий.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33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340" y="260648"/>
            <a:ext cx="8876139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Цель: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Комплексное развитие всех компонентов устной и письменной речи, математических навыков.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927" y="908720"/>
            <a:ext cx="89481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Задачи: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♦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формировать положительное отношение к математике, уверенность в собственных интеллектуальных возможностях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♦формировать внутреннюю мотивацию детей к дальнейшему получению математических и языковых знаний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♦формировать общую осведомленность детей о внешнем мире, их кругозор, элементы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мировозрения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♦развивать способность рассуждать об объектах внешнего мира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♦развивать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готовность слушать и вести диалог, признавать возможность существования различных точек зрения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♦развивать логическое мышление и мыслительные операции: сравнение, анализ, синтез, классификация по родовым признакам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♦способствовать расширению активного и пассивного словаря детей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♦научить звуковому анализу слов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♦способствовать формированию логических мыслительных операций (анализа, синтеза, сравнения, обобщения, классификации, аналогии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);</a:t>
            </a:r>
            <a:endParaRPr lang="ru-RU" sz="1400" dirty="0" smtClean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♦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формировать элементарные математические представления, первичные представления об основных свойствах и отношениях объектов окружающего мира: форме, цвете, размере, количестве, числе, части и целом, пространстве и времени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♦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учить понимать и прослеживать причинно – следственные связи явлений и выстраивать на их основе простейшие умозаключения;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♦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формировать элементарные навыки чтения.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3" y="116632"/>
            <a:ext cx="8784976" cy="5560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Литература: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1.Е.В.Колесникова «Развитие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звуко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-буквенного анализа у детей 5-6 лет», Москва 2009г. 2.С.П.Цуканова,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Л.Л.Берц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2. «Учим ребенка говорить и читать», Москва 2009г. 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3.Т.С.Кислова «По дороге к азбуке», Москва 2006г. 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4.Г.Ф.Марценкевич  «Обучение грамоте детей дошкольного возраста» Волгоград, 2007г.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5.З.А.Ершова,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Т.В.Лисина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«От звука к букве»,2006г.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6.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Е.А.Пожиленко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«Волшебный мир звуков и слов», Москва 2008г.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7.З.А.Ершова,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Т.В.Лисина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«От звука к букве»,2006г.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8.С.Е.Гордеева «Обучаем дошкольников грамоте при помощи звука, цвета и движения», Москва,2011г.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9.Р.А.Жукова «Грамота», Волгоград 2007г.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10.Щербакова Е.И. Знако­мимся с математикой. 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11.Салмина Н.Г., Глебова А.О. Учимся рисовать: клетки, точки и штрихи,2009г.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12.Салмина Н.Г. Учимся думать. Что это такое?2011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13.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Салмина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Н.Г. Учимся думать. Что, за чем следует? 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14.Салмина Н.Г., Глебова А.О. Учимся рисовать: анализ форм и создание образа,2012.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15.Виноградова Н.Ф. Рас­сказы-загадки о приро­де,2009.</a:t>
            </a:r>
            <a:endParaRPr lang="ru-RU" sz="16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16.Е.В. Колесникова  «Математика для детей 6 – 7 лет» рабочая тетрадь»,2009.</a:t>
            </a:r>
            <a:r>
              <a:rPr lang="ru-RU" b="1" dirty="0"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440</Words>
  <Application>Microsoft Office PowerPoint</Application>
  <PresentationFormat>Экран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18</cp:revision>
  <dcterms:created xsi:type="dcterms:W3CDTF">2016-08-13T14:22:09Z</dcterms:created>
  <dcterms:modified xsi:type="dcterms:W3CDTF">2021-01-09T15:20:35Z</dcterms:modified>
</cp:coreProperties>
</file>